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8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89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4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ustomXml" Target="../customXml/item1.xml"/><Relationship Id="rId10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FDC9-6F13-4280-BC78-DD9EF6B6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32CCF-9D64-4585-9BCF-01AA8530A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C0396-2CFC-42C8-A061-D3FC0B5F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9FCA4-344E-46B1-9E79-C846D8BA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D878C-8A54-4DF0-9DF2-C438D469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9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3C99-66B0-4EB7-8D67-65F65924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40261-4676-4E22-A252-48958417F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31068-3B1D-4E14-8331-8C11F78A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8ED3-83C2-4957-A613-D232BA36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3E233-FBE3-480A-8966-EA6446F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1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5346A-073A-442F-B64C-58E9C4A89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030B5-89B1-473A-A545-A97B0942B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A1B3A-597C-4AF6-8E6D-D5C59787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93D8A-7834-4D1E-BF26-C1F9D544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AABDD-282F-4392-BB05-4942D7C2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8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04C6-3DEC-427F-B595-D337952E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05BF5-6DCD-4E25-993B-AC538A573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5F05-0A13-4E6F-8F69-C30722CD5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6CB3-BE43-4FEC-B8C8-5B0D1923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266E-ACB3-4EB9-885C-D9534BF8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7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52C1-12F9-42AE-9CF6-D843A78B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27C0-8133-4A46-B8B3-6A4EE0B0A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8CFBC-C79E-431B-9DA8-E12CB1B2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44320-7080-4F41-A0BA-5F44AED66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DB154-C684-405B-B5A3-BB4B9916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2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2F16-8AC2-4E23-B414-9B9451E8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CFD2-F1AD-48C2-B6C6-916C29D02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27F24-CFB4-4AA4-BB99-425710C59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AEF3C-7A3B-436F-B284-E66C5579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D57AD-EB4B-4E0D-BB43-BD68F693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3D36B-749C-4FB6-AB0E-BE9CA020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EDCC-1DFB-40EB-9D84-229C8431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F1143-D1B4-4575-BAA1-B507914AB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D6750-1C3A-4A09-87D6-DA31501AE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D2A88-1CF5-4C96-B000-F6D6495E4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1DFE-5B7B-444F-8305-C65F526BB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C7BF9-3CB9-4EBB-AAD9-C306D479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F258E-C778-4835-8644-FA2A80F0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E2807-5659-4E1A-A5AA-4B460FAE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208-461D-4F20-BEB1-903C55ED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D9513-E91E-4376-8E23-1B83A89D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053CB-6844-4148-AC00-72CDDB40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3DAF5-8F4F-4889-942C-C3F6FEA7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8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B597A-227E-4F18-9940-643D6883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2ECFF-856A-44F5-A530-EE6B04F8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73FA8-0327-406F-A96D-589C538C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7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8604-8ECA-4ED3-A990-25F7E64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F65B-A4AC-46B3-AC35-DECFF178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9AC1B-823C-46B3-BAED-1006D8B99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12DCD-F875-48FA-9326-6CEF2C9D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77F1F-022C-4FEA-8AC4-29ABE0AC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5722E-1936-43B8-AD1C-EAA62EAF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0C23-BAF9-42FF-AF40-8FA0F91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73CFB-F8E4-49B8-AC70-42767FF018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E7729-5622-4934-A787-B4A31798F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4277B-486A-4011-9ED5-59BCF390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D495C-ACA3-4E81-95FF-8CDD01E4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9FFF1-AE39-4DA5-AD36-A9F326A7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5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05086-43FE-440C-9CAC-7AE210BD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EF8B2-36CC-4560-929A-FFA343CF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2488C-9325-47BB-8F43-F96E2B239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D29B-513F-472F-8ECA-0D9DB129CB91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FB37-B35E-47C4-8F03-DF62C2459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D2D9-F45E-48F7-BD1C-35D0B9C4B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CA448-EB4D-43E2-9BB2-156EF142E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1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C4F8AA80-8F60-4454-9973-D93EC64F1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5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15890DAC-3B0B-47C4-8624-83D41B31D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2BAFF683-6CA4-4A2A-8C01-CF0D3E6EF8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0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5962B4FE-D58A-46D9-9A75-BD8DD44D4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1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B954A31F-64A2-4EFB-87E6-D68E0D5D2C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9685DE78-AC8D-4349-BB7C-65CF847D7D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1B5434DE-50F5-4D9F-BAB7-FB6344FE0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B8761016-0C81-420B-8458-8CCA02C05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698953F6-BF9B-4FE2-89E6-3B76A1967A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6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B665C370-DE6E-40BA-B474-B3464212C5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AC90C2C2-838C-4378-8794-804E344AE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1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175D75A2-19D3-46CC-A10C-FB3AA147DC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456ABFAD-AB55-45C3-84A3-9984E5AF14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09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CF0193DD-6FE4-4450-8D20-4D09439AA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77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6DC8E24F-688E-42B1-BC1D-5E7AEB3A2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3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6EEB36DD-010A-4C7B-AA45-FC092C530F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9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98E76945-79D7-4CB1-9BB4-96C71E62D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8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A2388CCB-D44D-4BCB-8FC6-5ABC9D4BBD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4FE358F7-6B4B-456E-873F-165E1660F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C15F79E3-C188-4567-B01B-418E56DF55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1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3808C897-0488-471D-8537-78C22B602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0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F106DCE1-99EC-4F90-8695-0F6A1AD12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E4805334-10C2-4728-866D-5403D0709F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8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55260BE4-8B48-4972-A40D-C55439062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8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42C5297F-3229-4FC0-A4BF-E76D36B4C2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8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B01A2E77-670A-43EA-9F16-F2A3E94ED0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3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ADEE9634-ABB6-429D-A871-A6241D8461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9AF1CB42-2F70-49ED-8A6C-DDD96F88B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6B032BFD-2F5F-462F-A194-4C3C335676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86DD5204-7A36-4BFB-926C-860EDDB4A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44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EB48A651-52EF-4236-A7E4-0C01BD43A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56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09435E3E-2C2A-4C29-8C31-217E984AE3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3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4B2D034F-DF21-4CE2-A92E-61F2D63123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4AC47806-2197-4D02-B26C-A3CAF8308D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0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C0D385B0-F753-4DD8-90A9-1A9AA0A60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56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B3BCC89A-864C-4AC9-85EB-B27A20938E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5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9205F0E3-DB91-4D46-A986-0A1AD1F69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8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22DE65BD-46B7-43AF-B69D-A84B5F6014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1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FA483BCF-7163-4EB3-8043-09EAE81D0E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3332A21E-693E-486E-A15F-379AC4A47E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1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554DD8B8-77FE-4215-B5BC-091806C0E0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CF515916-19CE-4AB9-A443-38F6C2A3F6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9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10AE5924-0C35-476B-A6AD-16BBFC63EB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0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590D2E78-73B9-4CC1-9EAE-AD748E151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92CFF34C-5109-41D9-86E9-E943AAB5D8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52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CC7D7F26-F908-4A1E-8E5F-A691882E4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E2D03FB7-5078-4139-BA24-6D68ACEB5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2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47D88F30-BD88-491A-AE7B-B104B5F3D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0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9A97114D-2DA4-4248-8D03-10B0156822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8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11DB1DE1-4753-4A15-A5FF-E237688C65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4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2469E354-72ED-4F4E-BE40-2DA19DE0AB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69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49C2ADF4-3C13-49B4-9D2E-491B278FD1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5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7">
            <a:extLst>
              <a:ext uri="{FF2B5EF4-FFF2-40B4-BE49-F238E27FC236}">
                <a16:creationId xmlns:a16="http://schemas.microsoft.com/office/drawing/2014/main" id="{2400BE97-8705-43E9-ABEF-0BB21246E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8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8">
            <a:extLst>
              <a:ext uri="{FF2B5EF4-FFF2-40B4-BE49-F238E27FC236}">
                <a16:creationId xmlns:a16="http://schemas.microsoft.com/office/drawing/2014/main" id="{20F22366-7B0B-46A2-BBA6-51BF06006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9">
            <a:extLst>
              <a:ext uri="{FF2B5EF4-FFF2-40B4-BE49-F238E27FC236}">
                <a16:creationId xmlns:a16="http://schemas.microsoft.com/office/drawing/2014/main" id="{40DAB690-3A18-4F04-A63C-4404633ED0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99B3E45E-24CB-4D04-BF51-BA4977699B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01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0">
            <a:extLst>
              <a:ext uri="{FF2B5EF4-FFF2-40B4-BE49-F238E27FC236}">
                <a16:creationId xmlns:a16="http://schemas.microsoft.com/office/drawing/2014/main" id="{03EA039A-DCD0-44DE-B7B3-9687DA2FD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01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1">
            <a:extLst>
              <a:ext uri="{FF2B5EF4-FFF2-40B4-BE49-F238E27FC236}">
                <a16:creationId xmlns:a16="http://schemas.microsoft.com/office/drawing/2014/main" id="{5B03605F-2AC1-4BA8-8758-13DCFD94AE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47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2">
            <a:extLst>
              <a:ext uri="{FF2B5EF4-FFF2-40B4-BE49-F238E27FC236}">
                <a16:creationId xmlns:a16="http://schemas.microsoft.com/office/drawing/2014/main" id="{97572806-11B7-4EE6-B769-7A64F8CA0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0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3">
            <a:extLst>
              <a:ext uri="{FF2B5EF4-FFF2-40B4-BE49-F238E27FC236}">
                <a16:creationId xmlns:a16="http://schemas.microsoft.com/office/drawing/2014/main" id="{48D598BF-0611-49EE-B138-2143EFB23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4">
            <a:extLst>
              <a:ext uri="{FF2B5EF4-FFF2-40B4-BE49-F238E27FC236}">
                <a16:creationId xmlns:a16="http://schemas.microsoft.com/office/drawing/2014/main" id="{894DE34F-3AD8-4A43-BC48-BD6795292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2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5">
            <a:extLst>
              <a:ext uri="{FF2B5EF4-FFF2-40B4-BE49-F238E27FC236}">
                <a16:creationId xmlns:a16="http://schemas.microsoft.com/office/drawing/2014/main" id="{1FD8C667-BE2C-46A1-9467-D312E9B929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44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6">
            <a:extLst>
              <a:ext uri="{FF2B5EF4-FFF2-40B4-BE49-F238E27FC236}">
                <a16:creationId xmlns:a16="http://schemas.microsoft.com/office/drawing/2014/main" id="{5B56A35F-CD32-45FF-BE8C-2C21A796C7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0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7">
            <a:extLst>
              <a:ext uri="{FF2B5EF4-FFF2-40B4-BE49-F238E27FC236}">
                <a16:creationId xmlns:a16="http://schemas.microsoft.com/office/drawing/2014/main" id="{AD11E669-A2AD-4CF8-828B-91F724E6F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5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8">
            <a:extLst>
              <a:ext uri="{FF2B5EF4-FFF2-40B4-BE49-F238E27FC236}">
                <a16:creationId xmlns:a16="http://schemas.microsoft.com/office/drawing/2014/main" id="{DFECC5E6-70A4-4850-BC62-1EE979ACDD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68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9">
            <a:extLst>
              <a:ext uri="{FF2B5EF4-FFF2-40B4-BE49-F238E27FC236}">
                <a16:creationId xmlns:a16="http://schemas.microsoft.com/office/drawing/2014/main" id="{739EB3E2-0544-4919-A486-EF3F0A3249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12F25F66-8C50-4406-AB67-2FAD6DBEB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0">
            <a:extLst>
              <a:ext uri="{FF2B5EF4-FFF2-40B4-BE49-F238E27FC236}">
                <a16:creationId xmlns:a16="http://schemas.microsoft.com/office/drawing/2014/main" id="{A9B0153A-2587-4369-8A88-2EFEA9B8E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43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1">
            <a:extLst>
              <a:ext uri="{FF2B5EF4-FFF2-40B4-BE49-F238E27FC236}">
                <a16:creationId xmlns:a16="http://schemas.microsoft.com/office/drawing/2014/main" id="{3F53F2E8-662C-475C-ADF8-16FBBE389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96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2">
            <a:extLst>
              <a:ext uri="{FF2B5EF4-FFF2-40B4-BE49-F238E27FC236}">
                <a16:creationId xmlns:a16="http://schemas.microsoft.com/office/drawing/2014/main" id="{DA71301F-DB96-45EE-9E4F-119DACEB3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38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3">
            <a:extLst>
              <a:ext uri="{FF2B5EF4-FFF2-40B4-BE49-F238E27FC236}">
                <a16:creationId xmlns:a16="http://schemas.microsoft.com/office/drawing/2014/main" id="{BD0AE38F-5AD9-4582-BBEE-E5A390DAB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5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4">
            <a:extLst>
              <a:ext uri="{FF2B5EF4-FFF2-40B4-BE49-F238E27FC236}">
                <a16:creationId xmlns:a16="http://schemas.microsoft.com/office/drawing/2014/main" id="{592E54D4-1B24-4823-A105-E5191E40E8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88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5">
            <a:extLst>
              <a:ext uri="{FF2B5EF4-FFF2-40B4-BE49-F238E27FC236}">
                <a16:creationId xmlns:a16="http://schemas.microsoft.com/office/drawing/2014/main" id="{B0AECC69-87CF-4C77-BB92-C89D2F266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6">
            <a:extLst>
              <a:ext uri="{FF2B5EF4-FFF2-40B4-BE49-F238E27FC236}">
                <a16:creationId xmlns:a16="http://schemas.microsoft.com/office/drawing/2014/main" id="{C96EAB7C-69CF-4B4F-BED6-32FCE43E3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7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7">
            <a:extLst>
              <a:ext uri="{FF2B5EF4-FFF2-40B4-BE49-F238E27FC236}">
                <a16:creationId xmlns:a16="http://schemas.microsoft.com/office/drawing/2014/main" id="{B1A17E1F-7869-4E52-87E1-6B8B2FD73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4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8">
            <a:extLst>
              <a:ext uri="{FF2B5EF4-FFF2-40B4-BE49-F238E27FC236}">
                <a16:creationId xmlns:a16="http://schemas.microsoft.com/office/drawing/2014/main" id="{BBE45269-C077-4A02-8B24-244F305CEC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4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9">
            <a:extLst>
              <a:ext uri="{FF2B5EF4-FFF2-40B4-BE49-F238E27FC236}">
                <a16:creationId xmlns:a16="http://schemas.microsoft.com/office/drawing/2014/main" id="{8B82875B-4519-428D-8ECE-2731FC8BDB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35D124AA-A542-448D-A2B1-498187A2EB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2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0">
            <a:extLst>
              <a:ext uri="{FF2B5EF4-FFF2-40B4-BE49-F238E27FC236}">
                <a16:creationId xmlns:a16="http://schemas.microsoft.com/office/drawing/2014/main" id="{02CC91FA-9724-4AFF-A41D-F25999516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3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1">
            <a:extLst>
              <a:ext uri="{FF2B5EF4-FFF2-40B4-BE49-F238E27FC236}">
                <a16:creationId xmlns:a16="http://schemas.microsoft.com/office/drawing/2014/main" id="{ED666D74-1F76-4A59-A4D5-3DC54678D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1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2">
            <a:extLst>
              <a:ext uri="{FF2B5EF4-FFF2-40B4-BE49-F238E27FC236}">
                <a16:creationId xmlns:a16="http://schemas.microsoft.com/office/drawing/2014/main" id="{0D5781B5-3C66-4006-91E7-757D6B0D8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1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3">
            <a:extLst>
              <a:ext uri="{FF2B5EF4-FFF2-40B4-BE49-F238E27FC236}">
                <a16:creationId xmlns:a16="http://schemas.microsoft.com/office/drawing/2014/main" id="{614C36FE-3C86-4124-811F-8BB2FE167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7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4">
            <a:extLst>
              <a:ext uri="{FF2B5EF4-FFF2-40B4-BE49-F238E27FC236}">
                <a16:creationId xmlns:a16="http://schemas.microsoft.com/office/drawing/2014/main" id="{633B02E4-D763-4E41-AD1E-FD94CD4B8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50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5">
            <a:extLst>
              <a:ext uri="{FF2B5EF4-FFF2-40B4-BE49-F238E27FC236}">
                <a16:creationId xmlns:a16="http://schemas.microsoft.com/office/drawing/2014/main" id="{46779574-ECE4-4483-883B-7B16D3A6F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98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6">
            <a:extLst>
              <a:ext uri="{FF2B5EF4-FFF2-40B4-BE49-F238E27FC236}">
                <a16:creationId xmlns:a16="http://schemas.microsoft.com/office/drawing/2014/main" id="{B157C293-F7AB-42EF-91A6-A14C0937A5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86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7">
            <a:extLst>
              <a:ext uri="{FF2B5EF4-FFF2-40B4-BE49-F238E27FC236}">
                <a16:creationId xmlns:a16="http://schemas.microsoft.com/office/drawing/2014/main" id="{EB6CA9D2-DBD2-4226-8B3D-A398457622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4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8">
            <a:extLst>
              <a:ext uri="{FF2B5EF4-FFF2-40B4-BE49-F238E27FC236}">
                <a16:creationId xmlns:a16="http://schemas.microsoft.com/office/drawing/2014/main" id="{080A7A63-46B6-4A77-BFD7-9026CC2B07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8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9">
            <a:extLst>
              <a:ext uri="{FF2B5EF4-FFF2-40B4-BE49-F238E27FC236}">
                <a16:creationId xmlns:a16="http://schemas.microsoft.com/office/drawing/2014/main" id="{5B2FA19C-3BFF-4084-A458-49F4DFD1F3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7081ED0F-FD5E-4E79-A342-3380CD332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5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0">
            <a:extLst>
              <a:ext uri="{FF2B5EF4-FFF2-40B4-BE49-F238E27FC236}">
                <a16:creationId xmlns:a16="http://schemas.microsoft.com/office/drawing/2014/main" id="{624B2572-9D0E-4747-BAC3-2B0ABC541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1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1">
            <a:extLst>
              <a:ext uri="{FF2B5EF4-FFF2-40B4-BE49-F238E27FC236}">
                <a16:creationId xmlns:a16="http://schemas.microsoft.com/office/drawing/2014/main" id="{1EA88248-7B3A-4E5A-8DB8-3C22764CDC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9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2">
            <a:extLst>
              <a:ext uri="{FF2B5EF4-FFF2-40B4-BE49-F238E27FC236}">
                <a16:creationId xmlns:a16="http://schemas.microsoft.com/office/drawing/2014/main" id="{88F3735C-D8FA-48E8-929E-80F9106258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3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3">
            <a:extLst>
              <a:ext uri="{FF2B5EF4-FFF2-40B4-BE49-F238E27FC236}">
                <a16:creationId xmlns:a16="http://schemas.microsoft.com/office/drawing/2014/main" id="{88DD688F-7993-4303-A0CC-7A5BCC4831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7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645F3B3CAC746BE59A769A2C9CED7" ma:contentTypeVersion="" ma:contentTypeDescription="Create a new document." ma:contentTypeScope="" ma:versionID="ab68716ab9cce5de987c91ec4073060d">
  <xsd:schema xmlns:xsd="http://www.w3.org/2001/XMLSchema" xmlns:xs="http://www.w3.org/2001/XMLSchema" xmlns:p="http://schemas.microsoft.com/office/2006/metadata/properties" xmlns:ns2="6057cdf9-d7d9-4bd8-8cca-420630c2af0e" targetNamespace="http://schemas.microsoft.com/office/2006/metadata/properties" ma:root="true" ma:fieldsID="4ca1581ef9b3f17ff8a1b084ff44ee03" ns2:_="">
    <xsd:import namespace="6057cdf9-d7d9-4bd8-8cca-420630c2af0e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57cdf9-d7d9-4bd8-8cca-420630c2af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64E7E6-5664-4CB0-AC4E-355F67BA9976}"/>
</file>

<file path=customXml/itemProps2.xml><?xml version="1.0" encoding="utf-8"?>
<ds:datastoreItem xmlns:ds="http://schemas.openxmlformats.org/officeDocument/2006/customXml" ds:itemID="{1CF8125B-A4BB-406D-9C69-14ED2BE22143}"/>
</file>

<file path=customXml/itemProps3.xml><?xml version="1.0" encoding="utf-8"?>
<ds:datastoreItem xmlns:ds="http://schemas.openxmlformats.org/officeDocument/2006/customXml" ds:itemID="{3B6EDBB0-6FB9-47CF-B525-606C7A994D68}"/>
</file>

<file path=customXml/itemProps4.xml><?xml version="1.0" encoding="utf-8"?>
<ds:datastoreItem xmlns:ds="http://schemas.openxmlformats.org/officeDocument/2006/customXml" ds:itemID="{9049A9AE-C9A7-4D7D-B1CC-48908CD7831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Karat McFall</dc:creator>
  <cp:lastModifiedBy>Karat McFall</cp:lastModifiedBy>
  <cp:revision>1</cp:revision>
  <dcterms:created xsi:type="dcterms:W3CDTF">2019-05-20T18:12:35Z</dcterms:created>
  <dcterms:modified xsi:type="dcterms:W3CDTF">2019-05-20T18:12:52Z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0x0101000E4645F3B3CAC746BE59A769A2C9CED7</vt:lpwstr>
  </property>
</Properties>
</file>